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oppins Medium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Medium-bold.fntdata"/><Relationship Id="rId21" Type="http://schemas.openxmlformats.org/officeDocument/2006/relationships/font" Target="fonts/PoppinsMedium-regular.fntdata"/><Relationship Id="rId24" Type="http://schemas.openxmlformats.org/officeDocument/2006/relationships/font" Target="fonts/PoppinsMedium-boldItalic.fntdata"/><Relationship Id="rId23" Type="http://schemas.openxmlformats.org/officeDocument/2006/relationships/font" Target="fonts/Poppi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bcb05d680623d8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bcb05d680623d8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bcb05d680623d8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bcb05d680623d8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bcb05d680623d8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bcb05d680623d8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bcb05d680623d8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bcb05d680623d8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cbcb05d680623d8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cbcb05d680623d8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bcb05d680623d8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bcb05d680623d8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5" Type="http://schemas.openxmlformats.org/officeDocument/2006/relationships/image" Target="../media/image12.png"/><Relationship Id="rId1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6.png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6.png"/><Relationship Id="rId13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5" Type="http://schemas.openxmlformats.org/officeDocument/2006/relationships/image" Target="../media/image20.png"/><Relationship Id="rId1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juan-ignacio-yunes/TP_DAIo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464100" y="2544750"/>
            <a:ext cx="4107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2600">
                <a:latin typeface="Poppins"/>
                <a:ea typeface="Poppins"/>
                <a:cs typeface="Poppins"/>
                <a:sym typeface="Poppins"/>
              </a:rPr>
              <a:t>Profesores</a:t>
            </a:r>
            <a:endParaRPr b="1" sz="2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-GB" sz="2600">
                <a:latin typeface="Poppins Medium"/>
                <a:ea typeface="Poppins Medium"/>
                <a:cs typeface="Poppins Medium"/>
                <a:sym typeface="Poppins Medium"/>
              </a:rPr>
              <a:t>Leopoldo Zimper</a:t>
            </a:r>
            <a:endParaRPr sz="26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600">
                <a:latin typeface="Poppins Medium"/>
                <a:ea typeface="Poppins Medium"/>
                <a:cs typeface="Poppins Medium"/>
                <a:sym typeface="Poppins Medium"/>
              </a:rPr>
              <a:t>Mariano Bustos</a:t>
            </a:r>
            <a:endParaRPr sz="26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311700" y="148900"/>
            <a:ext cx="85206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Desarrollo de Aplicaciones para Internet de las Cosas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11700" y="16108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Poppins SemiBold"/>
                <a:ea typeface="Poppins SemiBold"/>
                <a:cs typeface="Poppins SemiBold"/>
                <a:sym typeface="Poppins SemiBold"/>
              </a:rPr>
              <a:t>Trabajo práctico integrador genérico</a:t>
            </a:r>
            <a:endParaRPr sz="29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775" y="3693800"/>
            <a:ext cx="2810450" cy="13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4565400" y="2544750"/>
            <a:ext cx="41079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Alumno</a:t>
            </a:r>
            <a:endParaRPr b="1"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Juan Ignacio Yunes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4793525" y="1046325"/>
            <a:ext cx="4017300" cy="3960300"/>
          </a:xfrm>
          <a:prstGeom prst="roundRect">
            <a:avLst>
              <a:gd fmla="val 674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5278350" y="1209425"/>
            <a:ext cx="3394800" cy="14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151975" y="156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</a:t>
            </a:r>
            <a:endParaRPr/>
          </a:p>
        </p:txBody>
      </p:sp>
      <p:pic>
        <p:nvPicPr>
          <p:cNvPr id="79" name="Google Shape;79;p14" title="Public Domain Clip Art Image | Router symbol | ID: 13922043621039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01" y="1702475"/>
            <a:ext cx="669276" cy="4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776" y="1324687"/>
            <a:ext cx="767700" cy="7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b="0" l="0" r="12770" t="0"/>
          <a:stretch/>
        </p:blipFill>
        <p:spPr>
          <a:xfrm>
            <a:off x="7326838" y="1451338"/>
            <a:ext cx="911025" cy="9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73701" y="3570968"/>
            <a:ext cx="1045998" cy="10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 title="ESP32 DevKitC | Free SV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54150" y="1429864"/>
            <a:ext cx="1290125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40" y="3564250"/>
            <a:ext cx="911023" cy="95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 title="Archivo:Wireless-icon.svg - Wikipedia, la enciclopedia libr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947" y="999435"/>
            <a:ext cx="471599" cy="42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700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 title="Wireless router | Free SV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8313" y="2571758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 title="File:Mqtt-hor.svg - Wikipedi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37313" y="794202"/>
            <a:ext cx="459940" cy="1170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6228900" y="2975125"/>
            <a:ext cx="1380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Localhost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4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0414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4"/>
          <p:cNvCxnSpPr>
            <a:stCxn id="87" idx="1"/>
            <a:endCxn id="84" idx="3"/>
          </p:cNvCxnSpPr>
          <p:nvPr/>
        </p:nvCxnSpPr>
        <p:spPr>
          <a:xfrm flipH="1">
            <a:off x="1536613" y="2955608"/>
            <a:ext cx="1541700" cy="10860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92" name="Google Shape;92;p14"/>
          <p:cNvSpPr txBox="1"/>
          <p:nvPr/>
        </p:nvSpPr>
        <p:spPr>
          <a:xfrm>
            <a:off x="6297000" y="468265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77450" y="467530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634825" y="4682650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190025" y="7814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Laptop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061772" y="1238353"/>
            <a:ext cx="5499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4"/>
          <p:cNvCxnSpPr>
            <a:stCxn id="86" idx="3"/>
            <a:endCxn id="90" idx="1"/>
          </p:cNvCxnSpPr>
          <p:nvPr/>
        </p:nvCxnSpPr>
        <p:spPr>
          <a:xfrm>
            <a:off x="5892138" y="4093962"/>
            <a:ext cx="5682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>
            <a:stCxn id="90" idx="3"/>
            <a:endCxn id="82" idx="3"/>
          </p:cNvCxnSpPr>
          <p:nvPr/>
        </p:nvCxnSpPr>
        <p:spPr>
          <a:xfrm>
            <a:off x="7341852" y="4093962"/>
            <a:ext cx="3318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>
            <a:stCxn id="87" idx="3"/>
            <a:endCxn id="79" idx="1"/>
          </p:cNvCxnSpPr>
          <p:nvPr/>
        </p:nvCxnSpPr>
        <p:spPr>
          <a:xfrm flipH="1" rot="10800000">
            <a:off x="3846013" y="1922408"/>
            <a:ext cx="1137600" cy="103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" name="Google Shape;100;p14"/>
          <p:cNvCxnSpPr>
            <a:stCxn id="87" idx="1"/>
            <a:endCxn id="85" idx="3"/>
          </p:cNvCxnSpPr>
          <p:nvPr/>
        </p:nvCxnSpPr>
        <p:spPr>
          <a:xfrm rot="10800000">
            <a:off x="835513" y="1213208"/>
            <a:ext cx="2242800" cy="17424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1" name="Google Shape;101;p14"/>
          <p:cNvCxnSpPr>
            <a:stCxn id="87" idx="3"/>
            <a:endCxn id="86" idx="1"/>
          </p:cNvCxnSpPr>
          <p:nvPr/>
        </p:nvCxnSpPr>
        <p:spPr>
          <a:xfrm>
            <a:off x="3846013" y="2955608"/>
            <a:ext cx="1164600" cy="11385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02" name="Google Shape;102;p14"/>
          <p:cNvCxnSpPr>
            <a:stCxn id="87" idx="2"/>
            <a:endCxn id="86" idx="1"/>
          </p:cNvCxnSpPr>
          <p:nvPr/>
        </p:nvCxnSpPr>
        <p:spPr>
          <a:xfrm flipH="1" rot="-5400000">
            <a:off x="3859213" y="2942408"/>
            <a:ext cx="754500" cy="1548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" name="Google Shape;103;p14"/>
          <p:cNvCxnSpPr>
            <a:stCxn id="87" idx="0"/>
            <a:endCxn id="79" idx="1"/>
          </p:cNvCxnSpPr>
          <p:nvPr/>
        </p:nvCxnSpPr>
        <p:spPr>
          <a:xfrm rot="-5400000">
            <a:off x="3898363" y="1486358"/>
            <a:ext cx="649200" cy="1521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4" name="Google Shape;104;p14"/>
          <p:cNvSpPr txBox="1"/>
          <p:nvPr/>
        </p:nvSpPr>
        <p:spPr>
          <a:xfrm>
            <a:off x="3065825" y="3806600"/>
            <a:ext cx="88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 y router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75025" y="4568600"/>
            <a:ext cx="1290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Mongo DB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4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5652" y="916535"/>
            <a:ext cx="459940" cy="4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0852" y="2108625"/>
            <a:ext cx="471601" cy="4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170225" y="27626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ESP32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4793525" y="1046325"/>
            <a:ext cx="4017300" cy="3960300"/>
          </a:xfrm>
          <a:prstGeom prst="roundRect">
            <a:avLst>
              <a:gd fmla="val 674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5278350" y="1209425"/>
            <a:ext cx="3394800" cy="14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51975" y="156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- Capa de percepción</a:t>
            </a:r>
            <a:endParaRPr/>
          </a:p>
        </p:txBody>
      </p:sp>
      <p:pic>
        <p:nvPicPr>
          <p:cNvPr id="116" name="Google Shape;116;p15" title="Public Domain Clip Art Image | Router symbol | ID: 13922043621039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01" y="1702475"/>
            <a:ext cx="669276" cy="4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776" y="1324687"/>
            <a:ext cx="767700" cy="7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12770" t="0"/>
          <a:stretch/>
        </p:blipFill>
        <p:spPr>
          <a:xfrm>
            <a:off x="7326838" y="1451338"/>
            <a:ext cx="911025" cy="9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 flipH="1">
            <a:off x="7673701" y="3570968"/>
            <a:ext cx="1045998" cy="10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title="ESP32 DevKitC | Free SV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54150" y="1429864"/>
            <a:ext cx="1290125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40" y="3564250"/>
            <a:ext cx="911023" cy="95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title="Archivo:Wireless-icon.svg - Wikipedia, la enciclopedia libre"/>
          <p:cNvPicPr preferRelativeResize="0"/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355110" y="994912"/>
            <a:ext cx="471599" cy="42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700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title="Wireless router | Free SV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8313" y="2571758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title="File:Mqtt-hor.svg - Wikipedi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37313" y="794202"/>
            <a:ext cx="459940" cy="117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6228900" y="2975125"/>
            <a:ext cx="1380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Localhost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5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0414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5"/>
          <p:cNvCxnSpPr>
            <a:stCxn id="124" idx="1"/>
            <a:endCxn id="121" idx="3"/>
          </p:cNvCxnSpPr>
          <p:nvPr/>
        </p:nvCxnSpPr>
        <p:spPr>
          <a:xfrm flipH="1">
            <a:off x="1536613" y="2955608"/>
            <a:ext cx="1541700" cy="10860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9" name="Google Shape;129;p15"/>
          <p:cNvSpPr txBox="1"/>
          <p:nvPr/>
        </p:nvSpPr>
        <p:spPr>
          <a:xfrm>
            <a:off x="6297000" y="468265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5077450" y="467530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7634825" y="4682650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6190025" y="7814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Laptop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7061772" y="1238353"/>
            <a:ext cx="5499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5"/>
          <p:cNvCxnSpPr>
            <a:stCxn id="123" idx="3"/>
            <a:endCxn id="127" idx="1"/>
          </p:cNvCxnSpPr>
          <p:nvPr/>
        </p:nvCxnSpPr>
        <p:spPr>
          <a:xfrm>
            <a:off x="5892138" y="4093962"/>
            <a:ext cx="5682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5"/>
          <p:cNvCxnSpPr>
            <a:stCxn id="127" idx="3"/>
            <a:endCxn id="119" idx="3"/>
          </p:cNvCxnSpPr>
          <p:nvPr/>
        </p:nvCxnSpPr>
        <p:spPr>
          <a:xfrm>
            <a:off x="7341852" y="4093962"/>
            <a:ext cx="3318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5"/>
          <p:cNvCxnSpPr>
            <a:stCxn id="124" idx="3"/>
            <a:endCxn id="116" idx="1"/>
          </p:cNvCxnSpPr>
          <p:nvPr/>
        </p:nvCxnSpPr>
        <p:spPr>
          <a:xfrm flipH="1" rot="10800000">
            <a:off x="3846013" y="1922408"/>
            <a:ext cx="1137600" cy="103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" name="Google Shape;137;p15"/>
          <p:cNvCxnSpPr>
            <a:stCxn id="124" idx="1"/>
            <a:endCxn id="122" idx="3"/>
          </p:cNvCxnSpPr>
          <p:nvPr/>
        </p:nvCxnSpPr>
        <p:spPr>
          <a:xfrm rot="10800000">
            <a:off x="826813" y="1208708"/>
            <a:ext cx="2251500" cy="17469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8" name="Google Shape;138;p15"/>
          <p:cNvCxnSpPr>
            <a:stCxn id="124" idx="3"/>
            <a:endCxn id="123" idx="1"/>
          </p:cNvCxnSpPr>
          <p:nvPr/>
        </p:nvCxnSpPr>
        <p:spPr>
          <a:xfrm>
            <a:off x="3846013" y="2955608"/>
            <a:ext cx="1164600" cy="11385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9" name="Google Shape;139;p15"/>
          <p:cNvCxnSpPr>
            <a:stCxn id="124" idx="2"/>
            <a:endCxn id="123" idx="1"/>
          </p:cNvCxnSpPr>
          <p:nvPr/>
        </p:nvCxnSpPr>
        <p:spPr>
          <a:xfrm flipH="1" rot="-5400000">
            <a:off x="3859213" y="2942408"/>
            <a:ext cx="754500" cy="1548600"/>
          </a:xfrm>
          <a:prstGeom prst="curvedConnector2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" name="Google Shape;140;p15"/>
          <p:cNvCxnSpPr>
            <a:stCxn id="124" idx="0"/>
            <a:endCxn id="116" idx="1"/>
          </p:cNvCxnSpPr>
          <p:nvPr/>
        </p:nvCxnSpPr>
        <p:spPr>
          <a:xfrm rot="-5400000">
            <a:off x="3898363" y="1486358"/>
            <a:ext cx="649200" cy="1521600"/>
          </a:xfrm>
          <a:prstGeom prst="curvedConnector2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1" name="Google Shape;141;p15"/>
          <p:cNvSpPr txBox="1"/>
          <p:nvPr/>
        </p:nvSpPr>
        <p:spPr>
          <a:xfrm>
            <a:off x="3065825" y="3806600"/>
            <a:ext cx="88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 y router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475025" y="4568600"/>
            <a:ext cx="1290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Mongo DB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5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5652" y="916535"/>
            <a:ext cx="459940" cy="4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0852" y="2108625"/>
            <a:ext cx="471601" cy="4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70225" y="27626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ESP32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5" title="dht22 | Free SV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78468" y="1925389"/>
            <a:ext cx="649200" cy="6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980225" y="1783056"/>
            <a:ext cx="1046100" cy="895500"/>
          </a:xfrm>
          <a:prstGeom prst="noSmoking">
            <a:avLst>
              <a:gd fmla="val 10602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5" title="Archivo:WiFi Logo.svg - Wikipedia, la enciclopedia libre"/>
          <p:cNvPicPr preferRelativeResize="0"/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>
            <a:off x="350813" y="689795"/>
            <a:ext cx="549900" cy="32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4793525" y="1046325"/>
            <a:ext cx="4017300" cy="3960300"/>
          </a:xfrm>
          <a:prstGeom prst="roundRect">
            <a:avLst>
              <a:gd fmla="val 674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5278350" y="1209425"/>
            <a:ext cx="3394800" cy="14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151975" y="156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- Capa de transporte</a:t>
            </a:r>
            <a:endParaRPr/>
          </a:p>
        </p:txBody>
      </p:sp>
      <p:pic>
        <p:nvPicPr>
          <p:cNvPr id="156" name="Google Shape;156;p16" title="Public Domain Clip Art Image | Router symbol | ID: 13922043621039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01" y="1702475"/>
            <a:ext cx="669276" cy="4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776" y="1324687"/>
            <a:ext cx="767700" cy="7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12770" t="0"/>
          <a:stretch/>
        </p:blipFill>
        <p:spPr>
          <a:xfrm>
            <a:off x="7326838" y="1451338"/>
            <a:ext cx="911025" cy="9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 flipH="1">
            <a:off x="7673701" y="3570968"/>
            <a:ext cx="1045998" cy="10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title="ESP32 DevKitC | Free SVG"/>
          <p:cNvPicPr preferRelativeResize="0"/>
          <p:nvPr/>
        </p:nvPicPr>
        <p:blipFill>
          <a:blip r:embed="rId7">
            <a:alphaModFix amt="33000"/>
          </a:blip>
          <a:stretch>
            <a:fillRect/>
          </a:stretch>
        </p:blipFill>
        <p:spPr>
          <a:xfrm rot="5400000">
            <a:off x="-54150" y="1429864"/>
            <a:ext cx="1290125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40" y="3564250"/>
            <a:ext cx="911023" cy="95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title="Archivo:Wireless-icon.svg - Wikipedia, la enciclopedia libr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947" y="999435"/>
            <a:ext cx="471599" cy="42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700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title="Wireless router | Free SV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8313" y="2571758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 title="File:Mqtt-hor.svg - Wikipedi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11586" y="794200"/>
            <a:ext cx="554148" cy="1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6228900" y="2975125"/>
            <a:ext cx="1380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Localhost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6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0414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>
            <a:stCxn id="164" idx="1"/>
            <a:endCxn id="161" idx="3"/>
          </p:cNvCxnSpPr>
          <p:nvPr/>
        </p:nvCxnSpPr>
        <p:spPr>
          <a:xfrm flipH="1">
            <a:off x="1536613" y="2955608"/>
            <a:ext cx="1541700" cy="10860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9" name="Google Shape;169;p16"/>
          <p:cNvSpPr txBox="1"/>
          <p:nvPr/>
        </p:nvSpPr>
        <p:spPr>
          <a:xfrm>
            <a:off x="6297000" y="468265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5077450" y="467530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7634825" y="4682650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6190025" y="7814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Laptop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7061772" y="1238353"/>
            <a:ext cx="5499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16"/>
          <p:cNvCxnSpPr>
            <a:stCxn id="163" idx="3"/>
            <a:endCxn id="167" idx="1"/>
          </p:cNvCxnSpPr>
          <p:nvPr/>
        </p:nvCxnSpPr>
        <p:spPr>
          <a:xfrm>
            <a:off x="5892138" y="4093962"/>
            <a:ext cx="5682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6"/>
          <p:cNvCxnSpPr>
            <a:stCxn id="167" idx="3"/>
            <a:endCxn id="159" idx="3"/>
          </p:cNvCxnSpPr>
          <p:nvPr/>
        </p:nvCxnSpPr>
        <p:spPr>
          <a:xfrm>
            <a:off x="7341852" y="4093962"/>
            <a:ext cx="3318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6"/>
          <p:cNvCxnSpPr>
            <a:stCxn id="164" idx="3"/>
            <a:endCxn id="163" idx="1"/>
          </p:cNvCxnSpPr>
          <p:nvPr/>
        </p:nvCxnSpPr>
        <p:spPr>
          <a:xfrm>
            <a:off x="3846013" y="2955608"/>
            <a:ext cx="1164600" cy="11385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77" name="Google Shape;177;p16"/>
          <p:cNvCxnSpPr>
            <a:stCxn id="164" idx="3"/>
            <a:endCxn id="156" idx="1"/>
          </p:cNvCxnSpPr>
          <p:nvPr/>
        </p:nvCxnSpPr>
        <p:spPr>
          <a:xfrm flipH="1" rot="10800000">
            <a:off x="3846013" y="1922408"/>
            <a:ext cx="1137600" cy="103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16"/>
          <p:cNvCxnSpPr>
            <a:stCxn id="164" idx="1"/>
            <a:endCxn id="162" idx="3"/>
          </p:cNvCxnSpPr>
          <p:nvPr/>
        </p:nvCxnSpPr>
        <p:spPr>
          <a:xfrm rot="10800000">
            <a:off x="835513" y="1213208"/>
            <a:ext cx="2242800" cy="17424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9" name="Google Shape;179;p16"/>
          <p:cNvCxnSpPr>
            <a:stCxn id="164" idx="2"/>
            <a:endCxn id="163" idx="1"/>
          </p:cNvCxnSpPr>
          <p:nvPr/>
        </p:nvCxnSpPr>
        <p:spPr>
          <a:xfrm flipH="1" rot="-5400000">
            <a:off x="3859213" y="2942408"/>
            <a:ext cx="754500" cy="1548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16"/>
          <p:cNvCxnSpPr>
            <a:stCxn id="164" idx="0"/>
            <a:endCxn id="156" idx="1"/>
          </p:cNvCxnSpPr>
          <p:nvPr/>
        </p:nvCxnSpPr>
        <p:spPr>
          <a:xfrm rot="-5400000">
            <a:off x="3898363" y="1486358"/>
            <a:ext cx="649200" cy="1521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1" name="Google Shape;181;p16"/>
          <p:cNvSpPr txBox="1"/>
          <p:nvPr/>
        </p:nvSpPr>
        <p:spPr>
          <a:xfrm>
            <a:off x="3065825" y="3806600"/>
            <a:ext cx="88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 y router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475025" y="4568600"/>
            <a:ext cx="1290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Mongo DB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16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7536" y="941589"/>
            <a:ext cx="554150" cy="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0852" y="2184825"/>
            <a:ext cx="471601" cy="4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 txBox="1"/>
          <p:nvPr/>
        </p:nvSpPr>
        <p:spPr>
          <a:xfrm>
            <a:off x="170225" y="27626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ESP32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6" title="Archivo:WiFi Logo.svg - Wikipedia, la enciclopedia libre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0813" y="689795"/>
            <a:ext cx="549900" cy="32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 title="Archivo:HTTP logo.svg - Wikipedia, la enciclopedia libre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58809" y="4259676"/>
            <a:ext cx="823122" cy="4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 title="File:Mqtt-hor.svg - Wikipedi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6676" y="2124377"/>
            <a:ext cx="459940" cy="11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4793525" y="1046325"/>
            <a:ext cx="4017300" cy="3960300"/>
          </a:xfrm>
          <a:prstGeom prst="roundRect">
            <a:avLst>
              <a:gd fmla="val 674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5278350" y="1209425"/>
            <a:ext cx="3394800" cy="144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7"/>
          <p:cNvSpPr txBox="1"/>
          <p:nvPr>
            <p:ph type="title"/>
          </p:nvPr>
        </p:nvSpPr>
        <p:spPr>
          <a:xfrm>
            <a:off x="151975" y="156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- Capa de aplicación</a:t>
            </a:r>
            <a:endParaRPr/>
          </a:p>
        </p:txBody>
      </p:sp>
      <p:pic>
        <p:nvPicPr>
          <p:cNvPr id="196" name="Google Shape;196;p17" title="Public Domain Clip Art Image | Router symbol | ID: 13922043621039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01" y="1702475"/>
            <a:ext cx="669276" cy="4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776" y="1324687"/>
            <a:ext cx="767700" cy="7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5">
            <a:alphaModFix/>
          </a:blip>
          <a:srcRect b="0" l="0" r="12770" t="0"/>
          <a:stretch/>
        </p:blipFill>
        <p:spPr>
          <a:xfrm>
            <a:off x="7326838" y="1451338"/>
            <a:ext cx="911025" cy="9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73701" y="3570968"/>
            <a:ext cx="1045998" cy="10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 title="ESP32 DevKitC | Free SVG"/>
          <p:cNvPicPr preferRelativeResize="0"/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 rot="5400000">
            <a:off x="-54150" y="1429864"/>
            <a:ext cx="1290125" cy="1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40" y="3564250"/>
            <a:ext cx="911023" cy="95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 title="Archivo:Wireless-icon.svg - Wikipedia, la enciclopedia libre"/>
          <p:cNvPicPr preferRelativeResize="0"/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363947" y="999435"/>
            <a:ext cx="471599" cy="42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0700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 title="Wireless router | Free SVG"/>
          <p:cNvPicPr preferRelativeResize="0"/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3078313" y="2571758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 title="File:Mqtt-hor.svg - Wikipedia"/>
          <p:cNvPicPr preferRelativeResize="0"/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1437313" y="794202"/>
            <a:ext cx="459940" cy="11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6228900" y="2975125"/>
            <a:ext cx="1380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Localhost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17" title="Web server vector icon | Public domain vector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0414" y="3564250"/>
            <a:ext cx="881438" cy="105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7"/>
          <p:cNvCxnSpPr>
            <a:stCxn id="204" idx="1"/>
            <a:endCxn id="201" idx="3"/>
          </p:cNvCxnSpPr>
          <p:nvPr/>
        </p:nvCxnSpPr>
        <p:spPr>
          <a:xfrm flipH="1">
            <a:off x="1536613" y="2955608"/>
            <a:ext cx="1541700" cy="1086000"/>
          </a:xfrm>
          <a:prstGeom prst="curvedConnector3">
            <a:avLst>
              <a:gd fmla="val 49998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9" name="Google Shape;209;p17"/>
          <p:cNvSpPr txBox="1"/>
          <p:nvPr/>
        </p:nvSpPr>
        <p:spPr>
          <a:xfrm>
            <a:off x="6297000" y="468265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5077450" y="4675300"/>
            <a:ext cx="124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7634825" y="4682650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6190025" y="7814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Laptop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7061772" y="1238353"/>
            <a:ext cx="5499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17"/>
          <p:cNvCxnSpPr>
            <a:stCxn id="203" idx="3"/>
            <a:endCxn id="207" idx="1"/>
          </p:cNvCxnSpPr>
          <p:nvPr/>
        </p:nvCxnSpPr>
        <p:spPr>
          <a:xfrm>
            <a:off x="5892138" y="4093962"/>
            <a:ext cx="5682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7"/>
          <p:cNvCxnSpPr>
            <a:stCxn id="207" idx="3"/>
            <a:endCxn id="199" idx="3"/>
          </p:cNvCxnSpPr>
          <p:nvPr/>
        </p:nvCxnSpPr>
        <p:spPr>
          <a:xfrm>
            <a:off x="7341852" y="4093962"/>
            <a:ext cx="3318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7"/>
          <p:cNvCxnSpPr>
            <a:stCxn id="204" idx="3"/>
            <a:endCxn id="196" idx="1"/>
          </p:cNvCxnSpPr>
          <p:nvPr/>
        </p:nvCxnSpPr>
        <p:spPr>
          <a:xfrm flipH="1" rot="10800000">
            <a:off x="3846013" y="1922408"/>
            <a:ext cx="1137600" cy="10332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" name="Google Shape;217;p17"/>
          <p:cNvCxnSpPr>
            <a:stCxn id="204" idx="1"/>
            <a:endCxn id="202" idx="3"/>
          </p:cNvCxnSpPr>
          <p:nvPr/>
        </p:nvCxnSpPr>
        <p:spPr>
          <a:xfrm rot="10800000">
            <a:off x="835513" y="1213208"/>
            <a:ext cx="2242800" cy="17424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8" name="Google Shape;218;p17"/>
          <p:cNvCxnSpPr>
            <a:stCxn id="204" idx="3"/>
            <a:endCxn id="203" idx="1"/>
          </p:cNvCxnSpPr>
          <p:nvPr/>
        </p:nvCxnSpPr>
        <p:spPr>
          <a:xfrm>
            <a:off x="3846013" y="2955608"/>
            <a:ext cx="1164600" cy="11385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9" name="Google Shape;219;p17"/>
          <p:cNvCxnSpPr>
            <a:stCxn id="204" idx="2"/>
            <a:endCxn id="203" idx="1"/>
          </p:cNvCxnSpPr>
          <p:nvPr/>
        </p:nvCxnSpPr>
        <p:spPr>
          <a:xfrm flipH="1" rot="-5400000">
            <a:off x="3859213" y="2942408"/>
            <a:ext cx="754500" cy="1548600"/>
          </a:xfrm>
          <a:prstGeom prst="curvedConnector2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" name="Google Shape;220;p17"/>
          <p:cNvCxnSpPr>
            <a:stCxn id="204" idx="0"/>
            <a:endCxn id="196" idx="1"/>
          </p:cNvCxnSpPr>
          <p:nvPr/>
        </p:nvCxnSpPr>
        <p:spPr>
          <a:xfrm rot="-5400000">
            <a:off x="3898363" y="1486358"/>
            <a:ext cx="649200" cy="1521600"/>
          </a:xfrm>
          <a:prstGeom prst="curvedConnector2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21" name="Google Shape;221;p17"/>
          <p:cNvSpPr txBox="1"/>
          <p:nvPr/>
        </p:nvSpPr>
        <p:spPr>
          <a:xfrm>
            <a:off x="3065825" y="3806600"/>
            <a:ext cx="88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 y router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475025" y="4568600"/>
            <a:ext cx="1290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Mongo DB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7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5652" y="916535"/>
            <a:ext cx="459940" cy="4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 title="Archivo:Gnome-application-certificate.svg - Wikipedia, la ...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0852" y="2108625"/>
            <a:ext cx="471601" cy="4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/>
        </p:nvSpPr>
        <p:spPr>
          <a:xfrm>
            <a:off x="170225" y="2762625"/>
            <a:ext cx="911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ESP32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17" title="Archivo:WiFi Logo.svg - Wikipedia, la enciclopedia libre"/>
          <p:cNvPicPr preferRelativeResize="0"/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350813" y="689795"/>
            <a:ext cx="549900" cy="32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97775" y="3185700"/>
            <a:ext cx="1045998" cy="4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 txBox="1"/>
          <p:nvPr/>
        </p:nvSpPr>
        <p:spPr>
          <a:xfrm>
            <a:off x="1856550" y="1671750"/>
            <a:ext cx="54309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Links:</a:t>
            </a:r>
            <a:endParaRPr sz="3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Repositorio</a:t>
            </a:r>
            <a:endParaRPr sz="3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Video presentación</a:t>
            </a:r>
            <a:endParaRPr b="1" sz="4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1856550" y="2128950"/>
            <a:ext cx="54309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¡Muchas gracias!</a:t>
            </a:r>
            <a:endParaRPr b="1" sz="4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